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792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529913-1D6E-4098-9A79-5DD8B91E4502}" type="datetimeFigureOut">
              <a:rPr lang="ru-RU" smtClean="0"/>
              <a:t>23.02.2019</a:t>
            </a:fld>
            <a:endParaRPr lang="ru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2E937C-F504-417B-BD57-BC35C8B6977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7952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E937C-F504-417B-BD57-BC35C8B69770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32494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E937C-F504-417B-BD57-BC35C8B69770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42027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ECD3B-953C-4FF2-8565-259BA07C59A3}" type="datetimeFigureOut">
              <a:rPr lang="ru-RU" smtClean="0"/>
              <a:t>23.02.2019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C613F-6F39-4E48-B963-6846AE3FBE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82845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ECD3B-953C-4FF2-8565-259BA07C59A3}" type="datetimeFigureOut">
              <a:rPr lang="ru-RU" smtClean="0"/>
              <a:t>23.02.2019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C613F-6F39-4E48-B963-6846AE3FBE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76367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ECD3B-953C-4FF2-8565-259BA07C59A3}" type="datetimeFigureOut">
              <a:rPr lang="ru-RU" smtClean="0"/>
              <a:t>23.02.2019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C613F-6F39-4E48-B963-6846AE3FBE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94062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ECD3B-953C-4FF2-8565-259BA07C59A3}" type="datetimeFigureOut">
              <a:rPr lang="ru-RU" smtClean="0"/>
              <a:t>23.02.2019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C613F-6F39-4E48-B963-6846AE3FBE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9814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ECD3B-953C-4FF2-8565-259BA07C59A3}" type="datetimeFigureOut">
              <a:rPr lang="ru-RU" smtClean="0"/>
              <a:t>23.02.2019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C613F-6F39-4E48-B963-6846AE3FBE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530877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ECD3B-953C-4FF2-8565-259BA07C59A3}" type="datetimeFigureOut">
              <a:rPr lang="ru-RU" smtClean="0"/>
              <a:t>23.02.2019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C613F-6F39-4E48-B963-6846AE3FBE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82488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ECD3B-953C-4FF2-8565-259BA07C59A3}" type="datetimeFigureOut">
              <a:rPr lang="ru-RU" smtClean="0"/>
              <a:t>23.02.2019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C613F-6F39-4E48-B963-6846AE3FBE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987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ECD3B-953C-4FF2-8565-259BA07C59A3}" type="datetimeFigureOut">
              <a:rPr lang="ru-RU" smtClean="0"/>
              <a:t>23.02.2019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C613F-6F39-4E48-B963-6846AE3FBE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65489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ECD3B-953C-4FF2-8565-259BA07C59A3}" type="datetimeFigureOut">
              <a:rPr lang="ru-RU" smtClean="0"/>
              <a:t>23.02.2019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C613F-6F39-4E48-B963-6846AE3FBE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220721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ECD3B-953C-4FF2-8565-259BA07C59A3}" type="datetimeFigureOut">
              <a:rPr lang="ru-RU" smtClean="0"/>
              <a:t>23.02.2019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C613F-6F39-4E48-B963-6846AE3FBE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302768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ECD3B-953C-4FF2-8565-259BA07C59A3}" type="datetimeFigureOut">
              <a:rPr lang="ru-RU" smtClean="0"/>
              <a:t>23.02.2019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C613F-6F39-4E48-B963-6846AE3FBE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27697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BECD3B-953C-4FF2-8565-259BA07C59A3}" type="datetimeFigureOut">
              <a:rPr lang="ru-RU" smtClean="0"/>
              <a:t>23.02.2019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CC613F-6F39-4E48-B963-6846AE3FBE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5138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2396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4238" y="386170"/>
            <a:ext cx="4236097" cy="284996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1920" y="3592285"/>
            <a:ext cx="4218415" cy="245625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551" y="258635"/>
            <a:ext cx="5505061" cy="310503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516" y="3363669"/>
            <a:ext cx="5505096" cy="307445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74029" y="124560"/>
            <a:ext cx="4026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A</a:t>
            </a:r>
            <a:endParaRPr lang="ru-RU" sz="28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934951" y="3598991"/>
            <a:ext cx="3866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B</a:t>
            </a:r>
            <a:endParaRPr lang="ru-RU" sz="28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6334996" y="234611"/>
            <a:ext cx="3754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C</a:t>
            </a:r>
            <a:endParaRPr lang="ru-RU" sz="2800" b="1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271392" y="3466113"/>
            <a:ext cx="4106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D</a:t>
            </a:r>
            <a:endParaRPr lang="ru-RU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8959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2068" y="167950"/>
            <a:ext cx="7067226" cy="401216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2068" y="4180113"/>
            <a:ext cx="4861248" cy="214874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312178" y="5342997"/>
            <a:ext cx="4106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D</a:t>
            </a:r>
            <a:endParaRPr lang="ru-RU" sz="28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6382735" y="5404106"/>
            <a:ext cx="3866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C</a:t>
            </a:r>
            <a:endParaRPr lang="ru-RU" sz="2800" b="1" dirty="0"/>
          </a:p>
        </p:txBody>
      </p:sp>
    </p:spTree>
    <p:extLst>
      <p:ext uri="{BB962C8B-B14F-4D97-AF65-F5344CB8AC3E}">
        <p14:creationId xmlns:p14="http://schemas.microsoft.com/office/powerpoint/2010/main" val="3967194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7774" y="3384776"/>
            <a:ext cx="6358520" cy="355139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9072" y="-24032"/>
            <a:ext cx="7041308" cy="348674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496398" y="47360"/>
            <a:ext cx="4026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A</a:t>
            </a:r>
            <a:endParaRPr lang="ru-RU" sz="28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1496398" y="3594049"/>
            <a:ext cx="3866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B</a:t>
            </a:r>
            <a:endParaRPr lang="ru-RU" sz="28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8868356" y="177281"/>
            <a:ext cx="3866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C</a:t>
            </a:r>
            <a:endParaRPr lang="ru-RU" sz="28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8212325" y="3462715"/>
            <a:ext cx="4106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D</a:t>
            </a:r>
            <a:endParaRPr lang="ru-RU" sz="2800" b="1" dirty="0"/>
          </a:p>
        </p:txBody>
      </p:sp>
    </p:spTree>
    <p:extLst>
      <p:ext uri="{BB962C8B-B14F-4D97-AF65-F5344CB8AC3E}">
        <p14:creationId xmlns:p14="http://schemas.microsoft.com/office/powerpoint/2010/main" val="4234497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146"/>
          <a:stretch/>
        </p:blipFill>
        <p:spPr>
          <a:xfrm>
            <a:off x="965680" y="171061"/>
            <a:ext cx="7898403" cy="319729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7891" y="3510276"/>
            <a:ext cx="1968871" cy="142561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49"/>
          <a:stretch/>
        </p:blipFill>
        <p:spPr>
          <a:xfrm>
            <a:off x="1410879" y="3109286"/>
            <a:ext cx="2632821" cy="178857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6581" y="3510276"/>
            <a:ext cx="2020099" cy="142561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80247" y="401216"/>
            <a:ext cx="4026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A</a:t>
            </a:r>
            <a:endParaRPr lang="ru-RU" sz="28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875341" y="3805478"/>
            <a:ext cx="3866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B</a:t>
            </a:r>
            <a:endParaRPr lang="ru-RU" sz="2800"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164" b="25392"/>
          <a:stretch/>
        </p:blipFill>
        <p:spPr>
          <a:xfrm>
            <a:off x="1401231" y="5039790"/>
            <a:ext cx="7462852" cy="146490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96277" y="5708772"/>
            <a:ext cx="3866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B</a:t>
            </a:r>
            <a:endParaRPr lang="ru-RU" sz="2800" b="1" dirty="0"/>
          </a:p>
        </p:txBody>
      </p:sp>
    </p:spTree>
    <p:extLst>
      <p:ext uri="{BB962C8B-B14F-4D97-AF65-F5344CB8AC3E}">
        <p14:creationId xmlns:p14="http://schemas.microsoft.com/office/powerpoint/2010/main" val="2711771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880" b="36871"/>
          <a:stretch/>
        </p:blipFill>
        <p:spPr>
          <a:xfrm>
            <a:off x="4516015" y="0"/>
            <a:ext cx="4940415" cy="432940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62" t="65669" r="56828" b="1950"/>
          <a:stretch/>
        </p:blipFill>
        <p:spPr>
          <a:xfrm>
            <a:off x="2202024" y="3502632"/>
            <a:ext cx="2281223" cy="200810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23961" y="16547"/>
            <a:ext cx="4026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A</a:t>
            </a:r>
            <a:endParaRPr lang="ru-RU" sz="28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8920840" y="146468"/>
            <a:ext cx="3866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B</a:t>
            </a:r>
            <a:endParaRPr lang="ru-RU" sz="28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1366784" y="3241022"/>
            <a:ext cx="3866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C</a:t>
            </a:r>
            <a:endParaRPr lang="ru-RU" sz="28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9322914" y="4987517"/>
            <a:ext cx="4106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D</a:t>
            </a:r>
            <a:endParaRPr lang="ru-RU" sz="2800" b="1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980" t="65113"/>
          <a:stretch/>
        </p:blipFill>
        <p:spPr>
          <a:xfrm>
            <a:off x="4760421" y="3783603"/>
            <a:ext cx="4696009" cy="188034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37" t="5124" r="61620" b="63175"/>
          <a:stretch/>
        </p:blipFill>
        <p:spPr>
          <a:xfrm>
            <a:off x="2192692" y="278157"/>
            <a:ext cx="2323323" cy="217403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27" t="69311" r="87736" b="25280"/>
          <a:stretch/>
        </p:blipFill>
        <p:spPr>
          <a:xfrm>
            <a:off x="1626635" y="262376"/>
            <a:ext cx="566057" cy="78341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68" t="80062" r="88305" b="14922"/>
          <a:stretch/>
        </p:blipFill>
        <p:spPr>
          <a:xfrm>
            <a:off x="1648406" y="997471"/>
            <a:ext cx="522514" cy="97128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92" t="73866" r="88591" b="19815"/>
          <a:stretch/>
        </p:blipFill>
        <p:spPr>
          <a:xfrm>
            <a:off x="1735652" y="5175764"/>
            <a:ext cx="410547" cy="391887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27" t="79019" r="88307" b="14399"/>
          <a:stretch/>
        </p:blipFill>
        <p:spPr>
          <a:xfrm>
            <a:off x="1626635" y="4394718"/>
            <a:ext cx="538421" cy="408162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36" t="67994" r="87964" b="24934"/>
          <a:stretch/>
        </p:blipFill>
        <p:spPr>
          <a:xfrm>
            <a:off x="1771913" y="4013314"/>
            <a:ext cx="438538" cy="438539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36" t="67994" r="87964" b="24934"/>
          <a:stretch/>
        </p:blipFill>
        <p:spPr>
          <a:xfrm>
            <a:off x="1767061" y="4717009"/>
            <a:ext cx="438538" cy="438539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92" t="73866" r="88591" b="19815"/>
          <a:stretch/>
        </p:blipFill>
        <p:spPr>
          <a:xfrm>
            <a:off x="1736554" y="3668037"/>
            <a:ext cx="410547" cy="391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742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6613"/>
            <a:ext cx="9677988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658" r="1"/>
          <a:stretch/>
        </p:blipFill>
        <p:spPr>
          <a:xfrm>
            <a:off x="7977674" y="3275046"/>
            <a:ext cx="3176816" cy="367626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090"/>
          <a:stretch/>
        </p:blipFill>
        <p:spPr>
          <a:xfrm>
            <a:off x="7911318" y="105748"/>
            <a:ext cx="3026364" cy="3676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321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980" t="86029" r="33632" b="695"/>
          <a:stretch/>
        </p:blipFill>
        <p:spPr>
          <a:xfrm>
            <a:off x="5524500" y="1928169"/>
            <a:ext cx="3124200" cy="182468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209" t="50869" r="16926" b="35789"/>
          <a:stretch/>
        </p:blipFill>
        <p:spPr>
          <a:xfrm>
            <a:off x="0" y="1691329"/>
            <a:ext cx="1676401" cy="192276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980" t="74992" r="25447" b="13244"/>
          <a:stretch/>
        </p:blipFill>
        <p:spPr>
          <a:xfrm>
            <a:off x="1438276" y="1918645"/>
            <a:ext cx="4514850" cy="1695450"/>
          </a:xfrm>
          <a:prstGeom prst="rect">
            <a:avLst/>
          </a:prstGeom>
        </p:spPr>
      </p:pic>
      <p:cxnSp>
        <p:nvCxnSpPr>
          <p:cNvPr id="9" name="Straight Connector 8"/>
          <p:cNvCxnSpPr/>
          <p:nvPr/>
        </p:nvCxnSpPr>
        <p:spPr>
          <a:xfrm>
            <a:off x="104775" y="3114675"/>
            <a:ext cx="10839450" cy="9525"/>
          </a:xfrm>
          <a:prstGeom prst="line">
            <a:avLst/>
          </a:prstGeom>
          <a:ln w="19050">
            <a:solidFill>
              <a:srgbClr val="00206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04775" y="2830985"/>
            <a:ext cx="10839450" cy="9525"/>
          </a:xfrm>
          <a:prstGeom prst="line">
            <a:avLst/>
          </a:prstGeom>
          <a:ln w="19050">
            <a:solidFill>
              <a:srgbClr val="00206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304800" y="2400300"/>
            <a:ext cx="7086602" cy="847725"/>
          </a:xfrm>
          <a:prstGeom prst="line">
            <a:avLst/>
          </a:prstGeom>
          <a:ln w="190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1851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</TotalTime>
  <Words>19</Words>
  <Application>Microsoft Office PowerPoint</Application>
  <PresentationFormat>Widescreen</PresentationFormat>
  <Paragraphs>19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 Bobkov</dc:creator>
  <cp:lastModifiedBy>Dan Bobkov</cp:lastModifiedBy>
  <cp:revision>17</cp:revision>
  <dcterms:created xsi:type="dcterms:W3CDTF">2019-02-22T12:58:14Z</dcterms:created>
  <dcterms:modified xsi:type="dcterms:W3CDTF">2019-02-23T18:00:26Z</dcterms:modified>
</cp:coreProperties>
</file>

<file path=docProps/thumbnail.jpeg>
</file>